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6" autoAdjust="0"/>
    <p:restoredTop sz="94660"/>
  </p:normalViewPr>
  <p:slideViewPr>
    <p:cSldViewPr snapToGrid="0">
      <p:cViewPr varScale="1">
        <p:scale>
          <a:sx n="67" d="100"/>
          <a:sy n="67" d="100"/>
        </p:scale>
        <p:origin x="6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34F1A-AA9F-47D5-B757-DCFA580337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52371C5B-ECB6-4A2E-A90C-BD9D642BAF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7D31D8DD-EABF-44AB-A66C-C4F5797FDE08}"/>
              </a:ext>
            </a:extLst>
          </p:cNvPr>
          <p:cNvSpPr>
            <a:spLocks noGrp="1"/>
          </p:cNvSpPr>
          <p:nvPr>
            <p:ph type="dt" sz="half" idx="10"/>
          </p:nvPr>
        </p:nvSpPr>
        <p:spPr/>
        <p:txBody>
          <a:bodyPr/>
          <a:lstStyle/>
          <a:p>
            <a:fld id="{7E476609-F8A5-4CB1-A6BA-F82FC5B486A6}" type="datetimeFigureOut">
              <a:rPr lang="en-ZA" smtClean="0"/>
              <a:t>2020/08/30</a:t>
            </a:fld>
            <a:endParaRPr lang="en-ZA"/>
          </a:p>
        </p:txBody>
      </p:sp>
      <p:sp>
        <p:nvSpPr>
          <p:cNvPr id="5" name="Footer Placeholder 4">
            <a:extLst>
              <a:ext uri="{FF2B5EF4-FFF2-40B4-BE49-F238E27FC236}">
                <a16:creationId xmlns:a16="http://schemas.microsoft.com/office/drawing/2014/main" id="{BB726C08-34BF-4281-9D0E-B175FA583D82}"/>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4017AD69-29AD-4CDF-B9EF-C80287F94D0A}"/>
              </a:ext>
            </a:extLst>
          </p:cNvPr>
          <p:cNvSpPr>
            <a:spLocks noGrp="1"/>
          </p:cNvSpPr>
          <p:nvPr>
            <p:ph type="sldNum" sz="quarter" idx="12"/>
          </p:nvPr>
        </p:nvSpPr>
        <p:spPr/>
        <p:txBody>
          <a:bodyPr/>
          <a:lstStyle/>
          <a:p>
            <a:fld id="{46E0287C-B558-4DD6-8631-8B7E4BEB36F0}" type="slidenum">
              <a:rPr lang="en-ZA" smtClean="0"/>
              <a:t>‹#›</a:t>
            </a:fld>
            <a:endParaRPr lang="en-ZA"/>
          </a:p>
        </p:txBody>
      </p:sp>
    </p:spTree>
    <p:extLst>
      <p:ext uri="{BB962C8B-B14F-4D97-AF65-F5344CB8AC3E}">
        <p14:creationId xmlns:p14="http://schemas.microsoft.com/office/powerpoint/2010/main" val="3917632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A9241-3838-4B47-BFFB-99C0099A758C}"/>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5D75A8E7-920B-4783-82E4-477C90E9B18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1CE2633B-DA44-4148-AA57-AD6A9C712B50}"/>
              </a:ext>
            </a:extLst>
          </p:cNvPr>
          <p:cNvSpPr>
            <a:spLocks noGrp="1"/>
          </p:cNvSpPr>
          <p:nvPr>
            <p:ph type="dt" sz="half" idx="10"/>
          </p:nvPr>
        </p:nvSpPr>
        <p:spPr/>
        <p:txBody>
          <a:bodyPr/>
          <a:lstStyle/>
          <a:p>
            <a:fld id="{7E476609-F8A5-4CB1-A6BA-F82FC5B486A6}" type="datetimeFigureOut">
              <a:rPr lang="en-ZA" smtClean="0"/>
              <a:t>2020/08/30</a:t>
            </a:fld>
            <a:endParaRPr lang="en-ZA"/>
          </a:p>
        </p:txBody>
      </p:sp>
      <p:sp>
        <p:nvSpPr>
          <p:cNvPr id="5" name="Footer Placeholder 4">
            <a:extLst>
              <a:ext uri="{FF2B5EF4-FFF2-40B4-BE49-F238E27FC236}">
                <a16:creationId xmlns:a16="http://schemas.microsoft.com/office/drawing/2014/main" id="{49FFFF6E-2A46-414A-BC04-A4B62BAA2A87}"/>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37BC17AA-1211-4902-997D-2187CB62E60E}"/>
              </a:ext>
            </a:extLst>
          </p:cNvPr>
          <p:cNvSpPr>
            <a:spLocks noGrp="1"/>
          </p:cNvSpPr>
          <p:nvPr>
            <p:ph type="sldNum" sz="quarter" idx="12"/>
          </p:nvPr>
        </p:nvSpPr>
        <p:spPr/>
        <p:txBody>
          <a:bodyPr/>
          <a:lstStyle/>
          <a:p>
            <a:fld id="{46E0287C-B558-4DD6-8631-8B7E4BEB36F0}" type="slidenum">
              <a:rPr lang="en-ZA" smtClean="0"/>
              <a:t>‹#›</a:t>
            </a:fld>
            <a:endParaRPr lang="en-ZA"/>
          </a:p>
        </p:txBody>
      </p:sp>
    </p:spTree>
    <p:extLst>
      <p:ext uri="{BB962C8B-B14F-4D97-AF65-F5344CB8AC3E}">
        <p14:creationId xmlns:p14="http://schemas.microsoft.com/office/powerpoint/2010/main" val="823349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C0F7F0-50B4-4CD7-BDD2-FEB5D714F8D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81FA1DE8-EC13-4319-AADF-77B8BFE51A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8FEAB8A1-EA1F-4F08-8887-072AB245FD84}"/>
              </a:ext>
            </a:extLst>
          </p:cNvPr>
          <p:cNvSpPr>
            <a:spLocks noGrp="1"/>
          </p:cNvSpPr>
          <p:nvPr>
            <p:ph type="dt" sz="half" idx="10"/>
          </p:nvPr>
        </p:nvSpPr>
        <p:spPr/>
        <p:txBody>
          <a:bodyPr/>
          <a:lstStyle/>
          <a:p>
            <a:fld id="{7E476609-F8A5-4CB1-A6BA-F82FC5B486A6}" type="datetimeFigureOut">
              <a:rPr lang="en-ZA" smtClean="0"/>
              <a:t>2020/08/30</a:t>
            </a:fld>
            <a:endParaRPr lang="en-ZA"/>
          </a:p>
        </p:txBody>
      </p:sp>
      <p:sp>
        <p:nvSpPr>
          <p:cNvPr id="5" name="Footer Placeholder 4">
            <a:extLst>
              <a:ext uri="{FF2B5EF4-FFF2-40B4-BE49-F238E27FC236}">
                <a16:creationId xmlns:a16="http://schemas.microsoft.com/office/drawing/2014/main" id="{346058A8-73BF-47AC-B1F0-284DA40DA4E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C721E5AA-9B28-42BF-A9BF-4BBCA703D190}"/>
              </a:ext>
            </a:extLst>
          </p:cNvPr>
          <p:cNvSpPr>
            <a:spLocks noGrp="1"/>
          </p:cNvSpPr>
          <p:nvPr>
            <p:ph type="sldNum" sz="quarter" idx="12"/>
          </p:nvPr>
        </p:nvSpPr>
        <p:spPr/>
        <p:txBody>
          <a:bodyPr/>
          <a:lstStyle/>
          <a:p>
            <a:fld id="{46E0287C-B558-4DD6-8631-8B7E4BEB36F0}" type="slidenum">
              <a:rPr lang="en-ZA" smtClean="0"/>
              <a:t>‹#›</a:t>
            </a:fld>
            <a:endParaRPr lang="en-ZA"/>
          </a:p>
        </p:txBody>
      </p:sp>
    </p:spTree>
    <p:extLst>
      <p:ext uri="{BB962C8B-B14F-4D97-AF65-F5344CB8AC3E}">
        <p14:creationId xmlns:p14="http://schemas.microsoft.com/office/powerpoint/2010/main" val="1226181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6401F-0D6C-4F39-9CD3-25AC07698BA6}"/>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DBF253BD-FE9F-4977-ACF7-423C9304A8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AEFFD8E0-A90B-44D0-AC75-4AF9EB8D6892}"/>
              </a:ext>
            </a:extLst>
          </p:cNvPr>
          <p:cNvSpPr>
            <a:spLocks noGrp="1"/>
          </p:cNvSpPr>
          <p:nvPr>
            <p:ph type="dt" sz="half" idx="10"/>
          </p:nvPr>
        </p:nvSpPr>
        <p:spPr/>
        <p:txBody>
          <a:bodyPr/>
          <a:lstStyle/>
          <a:p>
            <a:fld id="{7E476609-F8A5-4CB1-A6BA-F82FC5B486A6}" type="datetimeFigureOut">
              <a:rPr lang="en-ZA" smtClean="0"/>
              <a:t>2020/08/30</a:t>
            </a:fld>
            <a:endParaRPr lang="en-ZA"/>
          </a:p>
        </p:txBody>
      </p:sp>
      <p:sp>
        <p:nvSpPr>
          <p:cNvPr id="5" name="Footer Placeholder 4">
            <a:extLst>
              <a:ext uri="{FF2B5EF4-FFF2-40B4-BE49-F238E27FC236}">
                <a16:creationId xmlns:a16="http://schemas.microsoft.com/office/drawing/2014/main" id="{BE1D59A2-B0E8-4089-A1CE-6AC56C36C4E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AA4F3821-590C-47D0-899B-BADB9FFF154B}"/>
              </a:ext>
            </a:extLst>
          </p:cNvPr>
          <p:cNvSpPr>
            <a:spLocks noGrp="1"/>
          </p:cNvSpPr>
          <p:nvPr>
            <p:ph type="sldNum" sz="quarter" idx="12"/>
          </p:nvPr>
        </p:nvSpPr>
        <p:spPr/>
        <p:txBody>
          <a:bodyPr/>
          <a:lstStyle/>
          <a:p>
            <a:fld id="{46E0287C-B558-4DD6-8631-8B7E4BEB36F0}" type="slidenum">
              <a:rPr lang="en-ZA" smtClean="0"/>
              <a:t>‹#›</a:t>
            </a:fld>
            <a:endParaRPr lang="en-ZA"/>
          </a:p>
        </p:txBody>
      </p:sp>
    </p:spTree>
    <p:extLst>
      <p:ext uri="{BB962C8B-B14F-4D97-AF65-F5344CB8AC3E}">
        <p14:creationId xmlns:p14="http://schemas.microsoft.com/office/powerpoint/2010/main" val="161957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C30B8-F7B6-44E8-BD71-59FBAD744C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6E4F6C2F-FA65-4863-9BD7-880E17C389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3AF82A-1CD3-4569-91F0-12B375239D2B}"/>
              </a:ext>
            </a:extLst>
          </p:cNvPr>
          <p:cNvSpPr>
            <a:spLocks noGrp="1"/>
          </p:cNvSpPr>
          <p:nvPr>
            <p:ph type="dt" sz="half" idx="10"/>
          </p:nvPr>
        </p:nvSpPr>
        <p:spPr/>
        <p:txBody>
          <a:bodyPr/>
          <a:lstStyle/>
          <a:p>
            <a:fld id="{7E476609-F8A5-4CB1-A6BA-F82FC5B486A6}" type="datetimeFigureOut">
              <a:rPr lang="en-ZA" smtClean="0"/>
              <a:t>2020/08/30</a:t>
            </a:fld>
            <a:endParaRPr lang="en-ZA"/>
          </a:p>
        </p:txBody>
      </p:sp>
      <p:sp>
        <p:nvSpPr>
          <p:cNvPr id="5" name="Footer Placeholder 4">
            <a:extLst>
              <a:ext uri="{FF2B5EF4-FFF2-40B4-BE49-F238E27FC236}">
                <a16:creationId xmlns:a16="http://schemas.microsoft.com/office/drawing/2014/main" id="{A380FAD5-B463-4A66-9097-A5432010614B}"/>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05FB2505-E7B1-49B0-9F4C-83F725BFE1B6}"/>
              </a:ext>
            </a:extLst>
          </p:cNvPr>
          <p:cNvSpPr>
            <a:spLocks noGrp="1"/>
          </p:cNvSpPr>
          <p:nvPr>
            <p:ph type="sldNum" sz="quarter" idx="12"/>
          </p:nvPr>
        </p:nvSpPr>
        <p:spPr/>
        <p:txBody>
          <a:bodyPr/>
          <a:lstStyle/>
          <a:p>
            <a:fld id="{46E0287C-B558-4DD6-8631-8B7E4BEB36F0}" type="slidenum">
              <a:rPr lang="en-ZA" smtClean="0"/>
              <a:t>‹#›</a:t>
            </a:fld>
            <a:endParaRPr lang="en-ZA"/>
          </a:p>
        </p:txBody>
      </p:sp>
    </p:spTree>
    <p:extLst>
      <p:ext uri="{BB962C8B-B14F-4D97-AF65-F5344CB8AC3E}">
        <p14:creationId xmlns:p14="http://schemas.microsoft.com/office/powerpoint/2010/main" val="2932873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D955D-806F-41E8-9B6F-025F98598DB3}"/>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C8ACCF26-E1F5-47EC-AA25-4A3FC88D3B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87D2E59D-673E-4335-A134-722E5D8BE25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EA7C4298-9D89-46D7-85C9-9ED473E14D60}"/>
              </a:ext>
            </a:extLst>
          </p:cNvPr>
          <p:cNvSpPr>
            <a:spLocks noGrp="1"/>
          </p:cNvSpPr>
          <p:nvPr>
            <p:ph type="dt" sz="half" idx="10"/>
          </p:nvPr>
        </p:nvSpPr>
        <p:spPr/>
        <p:txBody>
          <a:bodyPr/>
          <a:lstStyle/>
          <a:p>
            <a:fld id="{7E476609-F8A5-4CB1-A6BA-F82FC5B486A6}" type="datetimeFigureOut">
              <a:rPr lang="en-ZA" smtClean="0"/>
              <a:t>2020/08/30</a:t>
            </a:fld>
            <a:endParaRPr lang="en-ZA"/>
          </a:p>
        </p:txBody>
      </p:sp>
      <p:sp>
        <p:nvSpPr>
          <p:cNvPr id="6" name="Footer Placeholder 5">
            <a:extLst>
              <a:ext uri="{FF2B5EF4-FFF2-40B4-BE49-F238E27FC236}">
                <a16:creationId xmlns:a16="http://schemas.microsoft.com/office/drawing/2014/main" id="{B5C17BD8-C319-41E4-BE6B-FA17EEDAA4C8}"/>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F6100ADD-A281-4FF6-9AA7-F1DE3E0FBAD9}"/>
              </a:ext>
            </a:extLst>
          </p:cNvPr>
          <p:cNvSpPr>
            <a:spLocks noGrp="1"/>
          </p:cNvSpPr>
          <p:nvPr>
            <p:ph type="sldNum" sz="quarter" idx="12"/>
          </p:nvPr>
        </p:nvSpPr>
        <p:spPr/>
        <p:txBody>
          <a:bodyPr/>
          <a:lstStyle/>
          <a:p>
            <a:fld id="{46E0287C-B558-4DD6-8631-8B7E4BEB36F0}" type="slidenum">
              <a:rPr lang="en-ZA" smtClean="0"/>
              <a:t>‹#›</a:t>
            </a:fld>
            <a:endParaRPr lang="en-ZA"/>
          </a:p>
        </p:txBody>
      </p:sp>
    </p:spTree>
    <p:extLst>
      <p:ext uri="{BB962C8B-B14F-4D97-AF65-F5344CB8AC3E}">
        <p14:creationId xmlns:p14="http://schemas.microsoft.com/office/powerpoint/2010/main" val="3276443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2D8DD-B5B0-487C-B7BD-55E4ED460BC7}"/>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13EE2520-D39C-4810-B655-55D537CCFA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3A5617-7994-4CCF-B9D2-FD8D6E34C2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A9294BBA-3DC7-4E15-8984-1AE9E0E433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36EC17-37FE-49B2-8857-A286D40A94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49EF108F-0D93-48BF-9356-708642CF52B8}"/>
              </a:ext>
            </a:extLst>
          </p:cNvPr>
          <p:cNvSpPr>
            <a:spLocks noGrp="1"/>
          </p:cNvSpPr>
          <p:nvPr>
            <p:ph type="dt" sz="half" idx="10"/>
          </p:nvPr>
        </p:nvSpPr>
        <p:spPr/>
        <p:txBody>
          <a:bodyPr/>
          <a:lstStyle/>
          <a:p>
            <a:fld id="{7E476609-F8A5-4CB1-A6BA-F82FC5B486A6}" type="datetimeFigureOut">
              <a:rPr lang="en-ZA" smtClean="0"/>
              <a:t>2020/08/30</a:t>
            </a:fld>
            <a:endParaRPr lang="en-ZA"/>
          </a:p>
        </p:txBody>
      </p:sp>
      <p:sp>
        <p:nvSpPr>
          <p:cNvPr id="8" name="Footer Placeholder 7">
            <a:extLst>
              <a:ext uri="{FF2B5EF4-FFF2-40B4-BE49-F238E27FC236}">
                <a16:creationId xmlns:a16="http://schemas.microsoft.com/office/drawing/2014/main" id="{B5344061-6D0A-49C3-BB51-F382B504AE9E}"/>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D3109993-862C-46EC-BBCF-AF066ED79874}"/>
              </a:ext>
            </a:extLst>
          </p:cNvPr>
          <p:cNvSpPr>
            <a:spLocks noGrp="1"/>
          </p:cNvSpPr>
          <p:nvPr>
            <p:ph type="sldNum" sz="quarter" idx="12"/>
          </p:nvPr>
        </p:nvSpPr>
        <p:spPr/>
        <p:txBody>
          <a:bodyPr/>
          <a:lstStyle/>
          <a:p>
            <a:fld id="{46E0287C-B558-4DD6-8631-8B7E4BEB36F0}" type="slidenum">
              <a:rPr lang="en-ZA" smtClean="0"/>
              <a:t>‹#›</a:t>
            </a:fld>
            <a:endParaRPr lang="en-ZA"/>
          </a:p>
        </p:txBody>
      </p:sp>
    </p:spTree>
    <p:extLst>
      <p:ext uri="{BB962C8B-B14F-4D97-AF65-F5344CB8AC3E}">
        <p14:creationId xmlns:p14="http://schemas.microsoft.com/office/powerpoint/2010/main" val="3479130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F6F55-4AF4-4743-80F0-406651EF1CAC}"/>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53CC577A-0AF0-414C-B169-7831878A949C}"/>
              </a:ext>
            </a:extLst>
          </p:cNvPr>
          <p:cNvSpPr>
            <a:spLocks noGrp="1"/>
          </p:cNvSpPr>
          <p:nvPr>
            <p:ph type="dt" sz="half" idx="10"/>
          </p:nvPr>
        </p:nvSpPr>
        <p:spPr/>
        <p:txBody>
          <a:bodyPr/>
          <a:lstStyle/>
          <a:p>
            <a:fld id="{7E476609-F8A5-4CB1-A6BA-F82FC5B486A6}" type="datetimeFigureOut">
              <a:rPr lang="en-ZA" smtClean="0"/>
              <a:t>2020/08/30</a:t>
            </a:fld>
            <a:endParaRPr lang="en-ZA"/>
          </a:p>
        </p:txBody>
      </p:sp>
      <p:sp>
        <p:nvSpPr>
          <p:cNvPr id="4" name="Footer Placeholder 3">
            <a:extLst>
              <a:ext uri="{FF2B5EF4-FFF2-40B4-BE49-F238E27FC236}">
                <a16:creationId xmlns:a16="http://schemas.microsoft.com/office/drawing/2014/main" id="{1B69227E-523A-4C97-BC3A-6A488F99F75E}"/>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972F0D72-0770-4818-9FF2-9CACB2C4B833}"/>
              </a:ext>
            </a:extLst>
          </p:cNvPr>
          <p:cNvSpPr>
            <a:spLocks noGrp="1"/>
          </p:cNvSpPr>
          <p:nvPr>
            <p:ph type="sldNum" sz="quarter" idx="12"/>
          </p:nvPr>
        </p:nvSpPr>
        <p:spPr/>
        <p:txBody>
          <a:bodyPr/>
          <a:lstStyle/>
          <a:p>
            <a:fld id="{46E0287C-B558-4DD6-8631-8B7E4BEB36F0}" type="slidenum">
              <a:rPr lang="en-ZA" smtClean="0"/>
              <a:t>‹#›</a:t>
            </a:fld>
            <a:endParaRPr lang="en-ZA"/>
          </a:p>
        </p:txBody>
      </p:sp>
    </p:spTree>
    <p:extLst>
      <p:ext uri="{BB962C8B-B14F-4D97-AF65-F5344CB8AC3E}">
        <p14:creationId xmlns:p14="http://schemas.microsoft.com/office/powerpoint/2010/main" val="3511210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8203E3-ACAC-4F45-A9DC-EB24892A69C9}"/>
              </a:ext>
            </a:extLst>
          </p:cNvPr>
          <p:cNvSpPr>
            <a:spLocks noGrp="1"/>
          </p:cNvSpPr>
          <p:nvPr>
            <p:ph type="dt" sz="half" idx="10"/>
          </p:nvPr>
        </p:nvSpPr>
        <p:spPr/>
        <p:txBody>
          <a:bodyPr/>
          <a:lstStyle/>
          <a:p>
            <a:fld id="{7E476609-F8A5-4CB1-A6BA-F82FC5B486A6}" type="datetimeFigureOut">
              <a:rPr lang="en-ZA" smtClean="0"/>
              <a:t>2020/08/30</a:t>
            </a:fld>
            <a:endParaRPr lang="en-ZA"/>
          </a:p>
        </p:txBody>
      </p:sp>
      <p:sp>
        <p:nvSpPr>
          <p:cNvPr id="3" name="Footer Placeholder 2">
            <a:extLst>
              <a:ext uri="{FF2B5EF4-FFF2-40B4-BE49-F238E27FC236}">
                <a16:creationId xmlns:a16="http://schemas.microsoft.com/office/drawing/2014/main" id="{1A8A7A73-B6A5-4506-B680-338A2E68C668}"/>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39BC93F4-943C-452A-96E8-1204397FA948}"/>
              </a:ext>
            </a:extLst>
          </p:cNvPr>
          <p:cNvSpPr>
            <a:spLocks noGrp="1"/>
          </p:cNvSpPr>
          <p:nvPr>
            <p:ph type="sldNum" sz="quarter" idx="12"/>
          </p:nvPr>
        </p:nvSpPr>
        <p:spPr/>
        <p:txBody>
          <a:bodyPr/>
          <a:lstStyle/>
          <a:p>
            <a:fld id="{46E0287C-B558-4DD6-8631-8B7E4BEB36F0}" type="slidenum">
              <a:rPr lang="en-ZA" smtClean="0"/>
              <a:t>‹#›</a:t>
            </a:fld>
            <a:endParaRPr lang="en-ZA"/>
          </a:p>
        </p:txBody>
      </p:sp>
    </p:spTree>
    <p:extLst>
      <p:ext uri="{BB962C8B-B14F-4D97-AF65-F5344CB8AC3E}">
        <p14:creationId xmlns:p14="http://schemas.microsoft.com/office/powerpoint/2010/main" val="2077493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93955-6E54-4D81-BE2E-D5E000923D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A816BE21-B65A-488F-B6A1-0535270A19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B4C0F36D-AB7E-4586-8D28-D28B473606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943B3B-6088-40BF-A7C2-93DE679824DB}"/>
              </a:ext>
            </a:extLst>
          </p:cNvPr>
          <p:cNvSpPr>
            <a:spLocks noGrp="1"/>
          </p:cNvSpPr>
          <p:nvPr>
            <p:ph type="dt" sz="half" idx="10"/>
          </p:nvPr>
        </p:nvSpPr>
        <p:spPr/>
        <p:txBody>
          <a:bodyPr/>
          <a:lstStyle/>
          <a:p>
            <a:fld id="{7E476609-F8A5-4CB1-A6BA-F82FC5B486A6}" type="datetimeFigureOut">
              <a:rPr lang="en-ZA" smtClean="0"/>
              <a:t>2020/08/30</a:t>
            </a:fld>
            <a:endParaRPr lang="en-ZA"/>
          </a:p>
        </p:txBody>
      </p:sp>
      <p:sp>
        <p:nvSpPr>
          <p:cNvPr id="6" name="Footer Placeholder 5">
            <a:extLst>
              <a:ext uri="{FF2B5EF4-FFF2-40B4-BE49-F238E27FC236}">
                <a16:creationId xmlns:a16="http://schemas.microsoft.com/office/drawing/2014/main" id="{4E6E8C90-0B3D-48DA-A5C8-1BFC8B308972}"/>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2829DA16-73BD-44BD-9A96-9EA846228F30}"/>
              </a:ext>
            </a:extLst>
          </p:cNvPr>
          <p:cNvSpPr>
            <a:spLocks noGrp="1"/>
          </p:cNvSpPr>
          <p:nvPr>
            <p:ph type="sldNum" sz="quarter" idx="12"/>
          </p:nvPr>
        </p:nvSpPr>
        <p:spPr/>
        <p:txBody>
          <a:bodyPr/>
          <a:lstStyle/>
          <a:p>
            <a:fld id="{46E0287C-B558-4DD6-8631-8B7E4BEB36F0}" type="slidenum">
              <a:rPr lang="en-ZA" smtClean="0"/>
              <a:t>‹#›</a:t>
            </a:fld>
            <a:endParaRPr lang="en-ZA"/>
          </a:p>
        </p:txBody>
      </p:sp>
    </p:spTree>
    <p:extLst>
      <p:ext uri="{BB962C8B-B14F-4D97-AF65-F5344CB8AC3E}">
        <p14:creationId xmlns:p14="http://schemas.microsoft.com/office/powerpoint/2010/main" val="1277403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92D05-3E41-4F63-913F-C6BF81754C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7462CF8C-7207-4CBF-ABCA-91893DB1F7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8F97C051-FD2A-4AEC-96AE-8793AD1408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47D50B-4431-433B-85F4-B44390EB400A}"/>
              </a:ext>
            </a:extLst>
          </p:cNvPr>
          <p:cNvSpPr>
            <a:spLocks noGrp="1"/>
          </p:cNvSpPr>
          <p:nvPr>
            <p:ph type="dt" sz="half" idx="10"/>
          </p:nvPr>
        </p:nvSpPr>
        <p:spPr/>
        <p:txBody>
          <a:bodyPr/>
          <a:lstStyle/>
          <a:p>
            <a:fld id="{7E476609-F8A5-4CB1-A6BA-F82FC5B486A6}" type="datetimeFigureOut">
              <a:rPr lang="en-ZA" smtClean="0"/>
              <a:t>2020/08/30</a:t>
            </a:fld>
            <a:endParaRPr lang="en-ZA"/>
          </a:p>
        </p:txBody>
      </p:sp>
      <p:sp>
        <p:nvSpPr>
          <p:cNvPr id="6" name="Footer Placeholder 5">
            <a:extLst>
              <a:ext uri="{FF2B5EF4-FFF2-40B4-BE49-F238E27FC236}">
                <a16:creationId xmlns:a16="http://schemas.microsoft.com/office/drawing/2014/main" id="{E1347253-3302-4EDC-A4E1-0DA052BF9333}"/>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EA87A7B8-049B-4682-A9D3-D6159C6BB3D2}"/>
              </a:ext>
            </a:extLst>
          </p:cNvPr>
          <p:cNvSpPr>
            <a:spLocks noGrp="1"/>
          </p:cNvSpPr>
          <p:nvPr>
            <p:ph type="sldNum" sz="quarter" idx="12"/>
          </p:nvPr>
        </p:nvSpPr>
        <p:spPr/>
        <p:txBody>
          <a:bodyPr/>
          <a:lstStyle/>
          <a:p>
            <a:fld id="{46E0287C-B558-4DD6-8631-8B7E4BEB36F0}" type="slidenum">
              <a:rPr lang="en-ZA" smtClean="0"/>
              <a:t>‹#›</a:t>
            </a:fld>
            <a:endParaRPr lang="en-ZA"/>
          </a:p>
        </p:txBody>
      </p:sp>
    </p:spTree>
    <p:extLst>
      <p:ext uri="{BB962C8B-B14F-4D97-AF65-F5344CB8AC3E}">
        <p14:creationId xmlns:p14="http://schemas.microsoft.com/office/powerpoint/2010/main" val="253489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6BB356-ACB4-4543-881F-F5A5790520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9CD0BF93-33A1-4B55-8D2A-F1BDE09C3D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6748C1DC-A276-4180-9C5D-29FA5E75E6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476609-F8A5-4CB1-A6BA-F82FC5B486A6}" type="datetimeFigureOut">
              <a:rPr lang="en-ZA" smtClean="0"/>
              <a:t>2020/08/30</a:t>
            </a:fld>
            <a:endParaRPr lang="en-ZA"/>
          </a:p>
        </p:txBody>
      </p:sp>
      <p:sp>
        <p:nvSpPr>
          <p:cNvPr id="5" name="Footer Placeholder 4">
            <a:extLst>
              <a:ext uri="{FF2B5EF4-FFF2-40B4-BE49-F238E27FC236}">
                <a16:creationId xmlns:a16="http://schemas.microsoft.com/office/drawing/2014/main" id="{48A4094E-9882-49F6-84DA-7FC088C778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489D4F32-56BB-48B4-8C28-5594C68FE9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E0287C-B558-4DD6-8631-8B7E4BEB36F0}" type="slidenum">
              <a:rPr lang="en-ZA" smtClean="0"/>
              <a:t>‹#›</a:t>
            </a:fld>
            <a:endParaRPr lang="en-ZA"/>
          </a:p>
        </p:txBody>
      </p:sp>
    </p:spTree>
    <p:extLst>
      <p:ext uri="{BB962C8B-B14F-4D97-AF65-F5344CB8AC3E}">
        <p14:creationId xmlns:p14="http://schemas.microsoft.com/office/powerpoint/2010/main" val="348424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A54E089-5484-43CA-B2E4-30F2F609B5C3}"/>
              </a:ext>
            </a:extLst>
          </p:cNvPr>
          <p:cNvPicPr>
            <a:picLocks noChangeAspect="1"/>
          </p:cNvPicPr>
          <p:nvPr/>
        </p:nvPicPr>
        <p:blipFill>
          <a:blip r:embed="rId2"/>
          <a:stretch>
            <a:fillRect/>
          </a:stretch>
        </p:blipFill>
        <p:spPr>
          <a:xfrm>
            <a:off x="1504950" y="466725"/>
            <a:ext cx="7372350" cy="5334000"/>
          </a:xfrm>
          <a:prstGeom prst="rect">
            <a:avLst/>
          </a:prstGeom>
        </p:spPr>
      </p:pic>
      <p:sp>
        <p:nvSpPr>
          <p:cNvPr id="9" name="TextBox 8">
            <a:extLst>
              <a:ext uri="{FF2B5EF4-FFF2-40B4-BE49-F238E27FC236}">
                <a16:creationId xmlns:a16="http://schemas.microsoft.com/office/drawing/2014/main" id="{AA5CD90E-E4E7-4BD3-B984-7E1E21307719}"/>
              </a:ext>
            </a:extLst>
          </p:cNvPr>
          <p:cNvSpPr txBox="1"/>
          <p:nvPr/>
        </p:nvSpPr>
        <p:spPr>
          <a:xfrm>
            <a:off x="7162800" y="3344644"/>
            <a:ext cx="4838700" cy="3693319"/>
          </a:xfrm>
          <a:prstGeom prst="rect">
            <a:avLst/>
          </a:prstGeom>
          <a:noFill/>
        </p:spPr>
        <p:txBody>
          <a:bodyPr wrap="square" rtlCol="0">
            <a:spAutoFit/>
          </a:bodyPr>
          <a:lstStyle/>
          <a:p>
            <a:r>
              <a:rPr lang="en-ZA" b="1" dirty="0"/>
              <a:t>REQUIREMENT</a:t>
            </a:r>
          </a:p>
          <a:p>
            <a:r>
              <a:rPr lang="en-ZA" dirty="0"/>
              <a:t>Design a more detailed architecture for this SAAS solution incorporating  all components of this high level design which has been approved. Security features must be incorporated e.g. Two factor authentication etc. The architecture must be done in </a:t>
            </a:r>
            <a:r>
              <a:rPr lang="en-ZA" dirty="0" err="1"/>
              <a:t>powerpoint</a:t>
            </a:r>
            <a:r>
              <a:rPr lang="en-ZA" dirty="0"/>
              <a:t> and a step by step process for </a:t>
            </a:r>
            <a:r>
              <a:rPr lang="en-ZA" dirty="0" err="1"/>
              <a:t>implementating</a:t>
            </a:r>
            <a:r>
              <a:rPr lang="en-ZA" dirty="0"/>
              <a:t> the SAAS solution must be documented so that the clients technical team understands the process and </a:t>
            </a:r>
            <a:r>
              <a:rPr lang="en-ZA" dirty="0" err="1"/>
              <a:t>whats</a:t>
            </a:r>
            <a:r>
              <a:rPr lang="en-ZA" dirty="0"/>
              <a:t> required. Provide an option for high availability as well. </a:t>
            </a:r>
          </a:p>
          <a:p>
            <a:r>
              <a:rPr lang="en-ZA" b="1" dirty="0"/>
              <a:t> </a:t>
            </a:r>
          </a:p>
          <a:p>
            <a:endParaRPr lang="en-ZA" dirty="0"/>
          </a:p>
        </p:txBody>
      </p:sp>
      <p:sp>
        <p:nvSpPr>
          <p:cNvPr id="10" name="Arrow: Left 9">
            <a:extLst>
              <a:ext uri="{FF2B5EF4-FFF2-40B4-BE49-F238E27FC236}">
                <a16:creationId xmlns:a16="http://schemas.microsoft.com/office/drawing/2014/main" id="{80188B85-223E-4B72-B249-ECFDB8DCCB82}"/>
              </a:ext>
            </a:extLst>
          </p:cNvPr>
          <p:cNvSpPr/>
          <p:nvPr/>
        </p:nvSpPr>
        <p:spPr>
          <a:xfrm>
            <a:off x="6096000" y="4800600"/>
            <a:ext cx="800100" cy="46672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613482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A screenshot of a cell phone&#10;&#10;Description automatically generated">
            <a:extLst>
              <a:ext uri="{FF2B5EF4-FFF2-40B4-BE49-F238E27FC236}">
                <a16:creationId xmlns:a16="http://schemas.microsoft.com/office/drawing/2014/main" id="{DE37CED6-51AB-4452-A866-17DC6215E824}"/>
              </a:ext>
            </a:extLst>
          </p:cNvPr>
          <p:cNvPicPr>
            <a:picLocks noChangeAspect="1"/>
          </p:cNvPicPr>
          <p:nvPr/>
        </p:nvPicPr>
        <p:blipFill>
          <a:blip r:embed="rId2"/>
          <a:stretch>
            <a:fillRect/>
          </a:stretch>
        </p:blipFill>
        <p:spPr>
          <a:xfrm>
            <a:off x="643467" y="969524"/>
            <a:ext cx="10905066" cy="4918951"/>
          </a:xfrm>
          <a:prstGeom prst="rect">
            <a:avLst/>
          </a:prstGeom>
        </p:spPr>
      </p:pic>
    </p:spTree>
    <p:extLst>
      <p:ext uri="{BB962C8B-B14F-4D97-AF65-F5344CB8AC3E}">
        <p14:creationId xmlns:p14="http://schemas.microsoft.com/office/powerpoint/2010/main" val="3778179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421E41D027A94988A6C468D5AAE0BD" ma:contentTypeVersion="14" ma:contentTypeDescription="Create a new document." ma:contentTypeScope="" ma:versionID="bfe23c2d82a0e0b3a890939d99ae6bdd">
  <xsd:schema xmlns:xsd="http://www.w3.org/2001/XMLSchema" xmlns:xs="http://www.w3.org/2001/XMLSchema" xmlns:p="http://schemas.microsoft.com/office/2006/metadata/properties" xmlns:ns1="http://schemas.microsoft.com/sharepoint/v3" xmlns:ns2="fadc79ea-6d71-48eb-8ab4-6f4af032c529" xmlns:ns3="f136b2d9-c5a8-448e-bf89-3ca4e714933a" targetNamespace="http://schemas.microsoft.com/office/2006/metadata/properties" ma:root="true" ma:fieldsID="a682eed2af4bdd1c94cb99cc7eb7c9bf" ns1:_="" ns2:_="" ns3:_="">
    <xsd:import namespace="http://schemas.microsoft.com/sharepoint/v3"/>
    <xsd:import namespace="fadc79ea-6d71-48eb-8ab4-6f4af032c529"/>
    <xsd:import namespace="f136b2d9-c5a8-448e-bf89-3ca4e714933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1:_ip_UnifiedCompliancePolicyProperties" minOccurs="0"/>
                <xsd:element ref="ns1:_ip_UnifiedCompliancePolicyUIAc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dc79ea-6d71-48eb-8ab4-6f4af032c5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36b2d9-c5a8-448e-bf89-3ca4e714933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7BCBB6D-6BF4-4941-809F-1DC8DEEDC098}"/>
</file>

<file path=customXml/itemProps2.xml><?xml version="1.0" encoding="utf-8"?>
<ds:datastoreItem xmlns:ds="http://schemas.openxmlformats.org/officeDocument/2006/customXml" ds:itemID="{84180EA3-EF66-4F85-BE37-65A9FD3CB965}"/>
</file>

<file path=customXml/itemProps3.xml><?xml version="1.0" encoding="utf-8"?>
<ds:datastoreItem xmlns:ds="http://schemas.openxmlformats.org/officeDocument/2006/customXml" ds:itemID="{C96C9E28-6BF3-47D2-AD22-33673E2AE9D7}"/>
</file>

<file path=docProps/app.xml><?xml version="1.0" encoding="utf-8"?>
<Properties xmlns="http://schemas.openxmlformats.org/officeDocument/2006/extended-properties" xmlns:vt="http://schemas.openxmlformats.org/officeDocument/2006/docPropsVTypes">
  <TotalTime>6</TotalTime>
  <Words>81</Words>
  <Application>Microsoft Office PowerPoint</Application>
  <PresentationFormat>Widescreen</PresentationFormat>
  <Paragraphs>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Sivi Covenden</dc:creator>
  <cp:lastModifiedBy>Sivi Covenden</cp:lastModifiedBy>
  <cp:revision>2</cp:revision>
  <dcterms:created xsi:type="dcterms:W3CDTF">2020-08-30T15:44:06Z</dcterms:created>
  <dcterms:modified xsi:type="dcterms:W3CDTF">2020-08-30T15:50:59Z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0x01010092421E41D027A94988A6C468D5AAE0BD</vt:lpwstr>
  </property>
</Properties>
</file>